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1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DE4A5A-1D98-B2F1-D3F9-2BF9D8EA60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8BC099E-DA1E-9532-4378-82CB142AF9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F6B8643-CCC0-7EDB-0259-37302A691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3258D7D-439F-3DD7-F170-AB5896A45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3E352B9-78A1-07A9-008C-A8D00DA03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9947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ECB589-8412-9DC6-E1A8-C5F7E3C2A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A4246A5-9C43-0E8D-CC1F-06179F5061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0AD131-8304-8911-E157-13921FB23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2C7D7FF-8420-09E9-ED86-913D302F7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718E666-0491-5A05-160D-04FB482F3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9972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4205D33-D10B-201C-7185-5A6BF8AC9A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98B96A1-DAFF-4172-3C65-7D84177E32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46E0D2F-A6B1-4010-25B6-3F93DFE87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F7E195A-773C-899E-3667-70EF43E88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94F5F5A-E845-0411-75CB-F34E317F1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7664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F1D87C-2FFD-6863-6853-B660CA172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035F0A-5E78-A94A-C69A-11943A8B3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AAFC552-CF3E-7686-26FD-64AB2279E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CF730E7-E070-042C-613F-48B9ED8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8F473FE-17A6-ACF4-A1D2-62FE52052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5003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8FAAB5-A29A-1712-633B-033295078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7B63288-64C6-205B-20A4-BDF3E7C21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A1C3EE4-F261-13D5-0CB0-FBAB1FDED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19D1B66-B080-40E0-4A93-0330C04C4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06A1E90-77FA-B53E-2A05-FC9E4FAE7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051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6B28FD-B70B-6A3A-9916-4C3F5722B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951EC83-8E62-464B-B9D9-DE4D0D5902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593EFD0-B4B2-4877-A666-E6F41806F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303C7AA-F651-BEC6-D485-619D4E57F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B6269E0-74E8-8433-A998-AA11012EE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6AA13F7-18E4-8CB5-FE32-6581958A7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5239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44DB65-CC91-88FE-B9DD-49B3E5D23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21AE83B-C5F9-0027-4407-9BCBEC148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EF85921-CD40-8CD3-FDE6-B3EABC0075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63AC7CE-4845-0838-FF51-527BAB8CB1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221216E-2AC3-111F-8449-DECC489986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BA061BB-FE74-FB5F-18DC-7F2CE50F5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E934F8C-FB86-6AA0-57C1-27FE1CE95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A12B8E7-0166-772E-46D1-272AE7E39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8122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F59632-E38A-6718-61B8-11947BDD8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36B653E-1C7A-E03D-E457-9209D0ADD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41F6B91-6CC2-0D6F-55F5-9627458FE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26E60B0-D7D0-0BEC-B935-E0FB61E7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3649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1C584DD-CE11-CB32-0780-AB462C87A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2969768-25C6-7FC0-6C86-4A609884D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39A7FD-61D6-ED4A-49CD-5F328524F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8469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E7F3DC-C093-A847-74EC-149897150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25712C8-DC14-391B-17A1-9824A96BF7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7DDD56C-A9B3-7585-DF15-D1A29C0DF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7CAF7EA-2B42-7185-863A-74D6C10FA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2DF61B0-BE7A-DE4A-2000-0042EA2E0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AE5D04A-CA23-8378-FF45-646345674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7551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7211C4-709B-0DE1-3000-27FCD3315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C55B6F0-77D5-362C-73DB-98A5E2CCA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0FCF35F-32BA-D1C9-7A69-32753F992F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2324825-90EF-4F6A-C8E5-AFEC7FD9A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29CD449-09D2-495A-0CB7-ECA1AC885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1DE0C52-C283-C96B-DD18-2FA6192B7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9952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D27BDF9-7771-7BA8-2F89-E7A8B2165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D69E81-FF56-8346-1F3F-364AB6533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905A76-DE46-3EB1-D347-DA3233ED22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41588-5973-48F0-8B04-ED12BA8F0654}" type="datetimeFigureOut">
              <a:rPr kumimoji="1" lang="ja-JP" altLang="en-US" smtClean="0"/>
              <a:t>2023/4/17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BB460D7-F1E5-A23D-9FBA-649879FDB8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29B7A18-0197-993B-F568-CA1562AFC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6A576-4433-4B4A-B79B-A5A4E31934C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09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サンドイッチとポテトフライ&#10;&#10;自動的に生成された説明">
            <a:extLst>
              <a:ext uri="{FF2B5EF4-FFF2-40B4-BE49-F238E27FC236}">
                <a16:creationId xmlns:a16="http://schemas.microsoft.com/office/drawing/2014/main" id="{438563EF-172A-18E2-4387-8BCFD7380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0B2DC35-07F4-1357-CB85-ECB7F969C127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1D3342F-E0FA-03DC-858C-45719ECF3E51}"/>
              </a:ext>
            </a:extLst>
          </p:cNvPr>
          <p:cNvSpPr txBox="1"/>
          <p:nvPr/>
        </p:nvSpPr>
        <p:spPr>
          <a:xfrm>
            <a:off x="0" y="539393"/>
            <a:ext cx="604634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8000" b="1" spc="300" dirty="0">
                <a:solidFill>
                  <a:schemeClr val="bg1"/>
                </a:solidFill>
                <a:latin typeface="Baskerville Old Face" panose="02020602080505020303" pitchFamily="18" charset="0"/>
              </a:rPr>
              <a:t>b</a:t>
            </a:r>
            <a:r>
              <a:rPr kumimoji="1" lang="en-US" altLang="ja-JP" sz="8000" b="1" spc="300" dirty="0">
                <a:solidFill>
                  <a:schemeClr val="bg1"/>
                </a:solidFill>
                <a:latin typeface="Baskerville Old Face" panose="02020602080505020303" pitchFamily="18" charset="0"/>
              </a:rPr>
              <a:t>lue burger </a:t>
            </a:r>
          </a:p>
          <a:p>
            <a:r>
              <a:rPr lang="en-US" altLang="ja-JP" sz="8000" b="1" spc="300" dirty="0">
                <a:solidFill>
                  <a:schemeClr val="bg1"/>
                </a:solidFill>
                <a:latin typeface="Baskerville Old Face" panose="02020602080505020303" pitchFamily="18" charset="0"/>
              </a:rPr>
              <a:t>New </a:t>
            </a:r>
          </a:p>
          <a:p>
            <a:r>
              <a:rPr lang="en-US" altLang="ja-JP" sz="8000" b="1" spc="300" dirty="0">
                <a:solidFill>
                  <a:schemeClr val="bg1"/>
                </a:solidFill>
                <a:latin typeface="Baskerville Old Face" panose="02020602080505020303" pitchFamily="18" charset="0"/>
              </a:rPr>
              <a:t>OPEN !!</a:t>
            </a:r>
            <a:endParaRPr kumimoji="1" lang="ja-JP" altLang="en-US" sz="8000" b="1" spc="300" dirty="0">
              <a:solidFill>
                <a:schemeClr val="bg1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31E8D9D-7DC5-FED5-8537-29515472AEF0}"/>
              </a:ext>
            </a:extLst>
          </p:cNvPr>
          <p:cNvSpPr txBox="1"/>
          <p:nvPr/>
        </p:nvSpPr>
        <p:spPr>
          <a:xfrm>
            <a:off x="8846050" y="5069922"/>
            <a:ext cx="25274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新しいスタイルの</a:t>
            </a:r>
            <a:endParaRPr kumimoji="1" lang="en-US" altLang="ja-JP" sz="2000" dirty="0">
              <a:solidFill>
                <a:schemeClr val="bg1"/>
              </a:solidFill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バーガーショップ</a:t>
            </a:r>
            <a:endParaRPr lang="en-US" altLang="ja-JP" sz="2000" dirty="0">
              <a:solidFill>
                <a:schemeClr val="bg1"/>
              </a:solidFill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r>
              <a:rPr kumimoji="1"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日本初上陸！</a:t>
            </a:r>
          </a:p>
        </p:txBody>
      </p:sp>
    </p:spTree>
    <p:extLst>
      <p:ext uri="{BB962C8B-B14F-4D97-AF65-F5344CB8AC3E}">
        <p14:creationId xmlns:p14="http://schemas.microsoft.com/office/powerpoint/2010/main" val="995531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屋内, カップ, 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923F0102-B599-496F-7C88-28F09AC45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3762A04-2112-EAD1-ADB3-856F61A82B71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EDAE5C2-A9A3-65F4-B3C2-379BAD1B0DF1}"/>
              </a:ext>
            </a:extLst>
          </p:cNvPr>
          <p:cNvSpPr txBox="1"/>
          <p:nvPr/>
        </p:nvSpPr>
        <p:spPr>
          <a:xfrm>
            <a:off x="0" y="539393"/>
            <a:ext cx="604634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8000" b="1" spc="300" dirty="0">
                <a:solidFill>
                  <a:schemeClr val="bg1"/>
                </a:solidFill>
                <a:latin typeface="Baskerville Old Face" panose="02020602080505020303" pitchFamily="18" charset="0"/>
              </a:rPr>
              <a:t>Best of</a:t>
            </a:r>
          </a:p>
          <a:p>
            <a:r>
              <a:rPr lang="en-US" altLang="ja-JP" sz="8000" b="1" spc="300" dirty="0">
                <a:solidFill>
                  <a:schemeClr val="bg1"/>
                </a:solidFill>
                <a:latin typeface="Baskerville Old Face" panose="02020602080505020303" pitchFamily="18" charset="0"/>
              </a:rPr>
              <a:t>Selection</a:t>
            </a:r>
            <a:endParaRPr kumimoji="1" lang="ja-JP" altLang="en-US" sz="8000" b="1" spc="300" dirty="0">
              <a:solidFill>
                <a:schemeClr val="bg1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5061CB6-369D-213B-3889-ACBE406ED692}"/>
              </a:ext>
            </a:extLst>
          </p:cNvPr>
          <p:cNvSpPr txBox="1"/>
          <p:nvPr/>
        </p:nvSpPr>
        <p:spPr>
          <a:xfrm>
            <a:off x="7916238" y="5069922"/>
            <a:ext cx="3457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cafe</a:t>
            </a:r>
            <a:r>
              <a:rPr kumimoji="1"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メニューにもこだわり</a:t>
            </a:r>
            <a:endParaRPr kumimoji="1" lang="en-US" altLang="ja-JP" sz="2000" dirty="0">
              <a:solidFill>
                <a:schemeClr val="bg1"/>
              </a:solidFill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厳選したコロンビア産の</a:t>
            </a:r>
            <a:endParaRPr lang="en-US" altLang="ja-JP" sz="2000" dirty="0">
              <a:solidFill>
                <a:schemeClr val="bg1"/>
              </a:solidFill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コーヒー豆を使用</a:t>
            </a:r>
            <a:endParaRPr kumimoji="1" lang="ja-JP" altLang="en-US" sz="2000" dirty="0">
              <a:solidFill>
                <a:schemeClr val="bg1"/>
              </a:solidFill>
              <a:latin typeface="HGS明朝E" panose="02020900000000000000" pitchFamily="18" charset="-128"/>
              <a:ea typeface="HGS明朝E" panose="020209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89011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テーブル, 屋内, 椅子, 建物 が含まれている画像&#10;&#10;自動的に生成された説明">
            <a:extLst>
              <a:ext uri="{FF2B5EF4-FFF2-40B4-BE49-F238E27FC236}">
                <a16:creationId xmlns:a16="http://schemas.microsoft.com/office/drawing/2014/main" id="{0F02C18F-E13F-98CB-B743-2DF375E5EA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508"/>
            <a:ext cx="12192000" cy="6914508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72CFA084-B781-31F2-FD74-B0789E7E7B74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77F4C43-F3D3-F2BF-FB9B-BA77D4E8664E}"/>
              </a:ext>
            </a:extLst>
          </p:cNvPr>
          <p:cNvSpPr txBox="1"/>
          <p:nvPr/>
        </p:nvSpPr>
        <p:spPr>
          <a:xfrm>
            <a:off x="0" y="539393"/>
            <a:ext cx="662169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8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NY</a:t>
            </a:r>
          </a:p>
          <a:p>
            <a:r>
              <a:rPr lang="en-US" altLang="ja-JP" sz="8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Interior</a:t>
            </a:r>
          </a:p>
          <a:p>
            <a:r>
              <a:rPr kumimoji="1" lang="en-US" altLang="ja-JP" sz="8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Design style</a:t>
            </a:r>
            <a:endParaRPr kumimoji="1" lang="ja-JP" altLang="en-US" sz="8000" b="1" dirty="0">
              <a:solidFill>
                <a:schemeClr val="bg1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855ECBD-101E-B2CF-F049-5E8D58BC12ED}"/>
              </a:ext>
            </a:extLst>
          </p:cNvPr>
          <p:cNvSpPr txBox="1"/>
          <p:nvPr/>
        </p:nvSpPr>
        <p:spPr>
          <a:xfrm>
            <a:off x="7916238" y="5069922"/>
            <a:ext cx="3739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NY</a:t>
            </a:r>
            <a:r>
              <a:rPr kumimoji="1"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スタイルの</a:t>
            </a:r>
            <a:endParaRPr kumimoji="1" lang="en-US" altLang="ja-JP" sz="2000" dirty="0">
              <a:solidFill>
                <a:schemeClr val="bg1"/>
              </a:solidFill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こだわりぬいたインテリアで</a:t>
            </a:r>
            <a:endParaRPr lang="en-US" altLang="ja-JP" sz="2000" dirty="0">
              <a:solidFill>
                <a:schemeClr val="bg1"/>
              </a:solidFill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r>
              <a:rPr kumimoji="1"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ゆっくりと</a:t>
            </a:r>
          </a:p>
        </p:txBody>
      </p:sp>
    </p:spTree>
    <p:extLst>
      <p:ext uri="{BB962C8B-B14F-4D97-AF65-F5344CB8AC3E}">
        <p14:creationId xmlns:p14="http://schemas.microsoft.com/office/powerpoint/2010/main" val="1757347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屋内, 人, 建物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68FEFB14-1EFC-8BB4-8519-92D25711D6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23" b="192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26EE990-FE8E-AA63-D27E-624CD71D33C5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F579CC5-39AE-B12C-B400-E88126ED981A}"/>
              </a:ext>
            </a:extLst>
          </p:cNvPr>
          <p:cNvSpPr txBox="1"/>
          <p:nvPr/>
        </p:nvSpPr>
        <p:spPr>
          <a:xfrm>
            <a:off x="0" y="539393"/>
            <a:ext cx="66216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8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R</a:t>
            </a:r>
            <a:r>
              <a:rPr kumimoji="1" lang="en-US" altLang="ja-JP" sz="8000" b="1" dirty="0">
                <a:solidFill>
                  <a:schemeClr val="bg1"/>
                </a:solidFill>
                <a:latin typeface="Baskerville Old Face" panose="02020602080505020303" pitchFamily="18" charset="0"/>
              </a:rPr>
              <a:t>ecruit</a:t>
            </a:r>
            <a:endParaRPr kumimoji="1" lang="ja-JP" altLang="en-US" sz="8000" b="1" dirty="0">
              <a:solidFill>
                <a:schemeClr val="bg1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E4D8380-E668-176F-37B2-E93A4FA3CCA9}"/>
              </a:ext>
            </a:extLst>
          </p:cNvPr>
          <p:cNvSpPr txBox="1"/>
          <p:nvPr/>
        </p:nvSpPr>
        <p:spPr>
          <a:xfrm>
            <a:off x="9179960" y="5075059"/>
            <a:ext cx="21575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私たちと</a:t>
            </a:r>
            <a:endParaRPr kumimoji="1" lang="en-US" altLang="ja-JP" sz="2000" dirty="0">
              <a:solidFill>
                <a:schemeClr val="bg1"/>
              </a:solidFill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r>
              <a:rPr kumimoji="1"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一緒に</a:t>
            </a:r>
            <a:endParaRPr kumimoji="1" lang="en-US" altLang="ja-JP" sz="2000" dirty="0">
              <a:solidFill>
                <a:schemeClr val="bg1"/>
              </a:solidFill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r>
              <a:rPr lang="ja-JP" altLang="en-US" sz="2000" dirty="0">
                <a:solidFill>
                  <a:schemeClr val="bg1"/>
                </a:solidFill>
                <a:latin typeface="HGS明朝E" panose="02020900000000000000" pitchFamily="18" charset="-128"/>
                <a:ea typeface="HGS明朝E" panose="02020900000000000000" pitchFamily="18" charset="-128"/>
              </a:rPr>
              <a:t>働きませんか？</a:t>
            </a:r>
            <a:endParaRPr kumimoji="1" lang="ja-JP" altLang="en-US" sz="2000" dirty="0">
              <a:solidFill>
                <a:schemeClr val="bg1"/>
              </a:solidFill>
              <a:latin typeface="HGS明朝E" panose="02020900000000000000" pitchFamily="18" charset="-128"/>
              <a:ea typeface="HGS明朝E" panose="020209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1012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48</Words>
  <Application>Microsoft Office PowerPoint</Application>
  <PresentationFormat>ワイド画面</PresentationFormat>
  <Paragraphs>21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10" baseType="lpstr">
      <vt:lpstr>HGS明朝E</vt:lpstr>
      <vt:lpstr>游ゴシック</vt:lpstr>
      <vt:lpstr>游ゴシック Light</vt:lpstr>
      <vt:lpstr>Arial</vt:lpstr>
      <vt:lpstr>Baskerville Old Face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海老原 誠</dc:creator>
  <cp:lastModifiedBy>海老原 誠</cp:lastModifiedBy>
  <cp:revision>1</cp:revision>
  <dcterms:created xsi:type="dcterms:W3CDTF">2023-04-17T12:06:08Z</dcterms:created>
  <dcterms:modified xsi:type="dcterms:W3CDTF">2023-04-17T12:31:38Z</dcterms:modified>
</cp:coreProperties>
</file>

<file path=docProps/thumbnail.jpeg>
</file>